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69" r:id="rId3"/>
    <p:sldId id="264" r:id="rId4"/>
    <p:sldId id="266" r:id="rId5"/>
    <p:sldId id="265" r:id="rId6"/>
    <p:sldId id="267" r:id="rId7"/>
    <p:sldId id="268" r:id="rId8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F61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261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56798-8709-42FD-BECC-F202BAE2B5C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15E17-8F49-4447-8F07-A2124546B1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ABF74-AF27-4AD2-8EA6-57F766C09815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94E4D-B657-44F2-8E17-31313EEDD1E1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41C8A-6C3D-4534-8D74-E7A64A221812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D1D9-1FCF-4132-B326-3367B69895E4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D4D6-C461-409B-BC48-4A9299F0E1F0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C44AF-55F1-4D3C-B443-C4F3FEA23316}" type="datetime1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C472-1E97-4197-A8F7-8EF3B65FFFF4}" type="datetime1">
              <a:rPr lang="en-US" smtClean="0"/>
              <a:t>8/4/2013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1359-1C7B-4DEF-B53E-66AC80A4A827}" type="datetime1">
              <a:rPr lang="en-US" smtClean="0"/>
              <a:t>8/4/2013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62EF-E6C5-4353-9032-0126E376FD7D}" type="datetime1">
              <a:rPr lang="en-US" smtClean="0"/>
              <a:t>8/4/2013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F6FE4-20AD-478C-8F82-D6753354B9B5}" type="datetime1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528-5183-4ED0-9F62-EDD88EC1FA03}" type="datetime1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53427-FBF9-4FFD-9758-D5D39B5D7AA2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thtrains.com/sites/default/files/images/prod_pics/50-1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3558545" cy="864076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800600" y="2514600"/>
            <a:ext cx="1600200" cy="107721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Turn On</a:t>
            </a:r>
          </a:p>
          <a:p>
            <a:pPr algn="ctr"/>
            <a:r>
              <a:rPr lang="en-US" dirty="0" smtClean="0"/>
              <a:t>Hold Down</a:t>
            </a:r>
          </a:p>
          <a:p>
            <a:pPr algn="ctr"/>
            <a:r>
              <a:rPr lang="en-US" dirty="0" smtClean="0"/>
              <a:t>Count to 4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 rot="6604482">
            <a:off x="3669379" y="1876757"/>
            <a:ext cx="457266" cy="1764534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76600" y="228600"/>
            <a:ext cx="3278654" cy="70788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DCS </a:t>
            </a:r>
            <a:r>
              <a:rPr lang="en-US" sz="4000" b="1" dirty="0" smtClean="0"/>
              <a:t>Controller</a:t>
            </a:r>
            <a:endParaRPr lang="en-US" sz="4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thtrains.com/sites/default/files/images/prod_pics/50-1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3558545" cy="864076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038600" y="1850648"/>
            <a:ext cx="2590800" cy="163121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Cab Forward</a:t>
            </a:r>
          </a:p>
          <a:p>
            <a:r>
              <a:rPr lang="en-US" sz="2400" dirty="0" smtClean="0"/>
              <a:t>ENG</a:t>
            </a:r>
          </a:p>
          <a:p>
            <a:r>
              <a:rPr lang="en-US" sz="2400" dirty="0" smtClean="0"/>
              <a:t>4:  SP4-8-8-2 #4275</a:t>
            </a:r>
          </a:p>
          <a:p>
            <a:r>
              <a:rPr lang="en-US" sz="2400" dirty="0" smtClean="0"/>
              <a:t>Push</a:t>
            </a:r>
            <a:endParaRPr lang="en-US" sz="2400" dirty="0"/>
          </a:p>
        </p:txBody>
      </p:sp>
      <p:sp>
        <p:nvSpPr>
          <p:cNvPr id="4" name="Down Arrow 3"/>
          <p:cNvSpPr/>
          <p:nvPr/>
        </p:nvSpPr>
        <p:spPr>
          <a:xfrm rot="3979388">
            <a:off x="3033382" y="1967421"/>
            <a:ext cx="457266" cy="1764534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66800" y="1295400"/>
            <a:ext cx="25908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SMPH: 0</a:t>
            </a:r>
          </a:p>
          <a:p>
            <a:r>
              <a:rPr lang="en-US" sz="2000" dirty="0" smtClean="0"/>
              <a:t>4:  SP4-8-8-2 #4275</a:t>
            </a:r>
            <a:endParaRPr lang="en-US" sz="2000" dirty="0"/>
          </a:p>
        </p:txBody>
      </p:sp>
      <p:sp>
        <p:nvSpPr>
          <p:cNvPr id="7" name="Down Arrow 6"/>
          <p:cNvSpPr/>
          <p:nvPr/>
        </p:nvSpPr>
        <p:spPr>
          <a:xfrm rot="7638241">
            <a:off x="3242371" y="1637569"/>
            <a:ext cx="440419" cy="1473223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3979388">
            <a:off x="3040899" y="2753697"/>
            <a:ext cx="395199" cy="1906803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thtrains.com/sites/default/files/images/prod_pics/50-1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3558545" cy="864076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038600" y="6096000"/>
            <a:ext cx="2057400" cy="80021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Start Up</a:t>
            </a:r>
            <a:endParaRPr lang="en-US" sz="2800" b="1" dirty="0" smtClean="0"/>
          </a:p>
          <a:p>
            <a:pPr algn="ctr"/>
            <a:r>
              <a:rPr lang="en-US" dirty="0" smtClean="0"/>
              <a:t>Number 3</a:t>
            </a:r>
          </a:p>
        </p:txBody>
      </p:sp>
      <p:sp>
        <p:nvSpPr>
          <p:cNvPr id="4" name="Down Arrow 3"/>
          <p:cNvSpPr/>
          <p:nvPr/>
        </p:nvSpPr>
        <p:spPr>
          <a:xfrm rot="4705756">
            <a:off x="3020548" y="6059678"/>
            <a:ext cx="609600" cy="1219200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38600" y="7239000"/>
            <a:ext cx="2057400" cy="80021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Shutdown</a:t>
            </a:r>
            <a:endParaRPr lang="en-US" sz="2800" b="1" dirty="0" smtClean="0"/>
          </a:p>
          <a:p>
            <a:pPr algn="ctr"/>
            <a:r>
              <a:rPr lang="en-US" dirty="0" smtClean="0"/>
              <a:t>Number 6</a:t>
            </a:r>
          </a:p>
        </p:txBody>
      </p:sp>
      <p:sp>
        <p:nvSpPr>
          <p:cNvPr id="6" name="Down Arrow 5"/>
          <p:cNvSpPr/>
          <p:nvPr/>
        </p:nvSpPr>
        <p:spPr>
          <a:xfrm rot="6491057">
            <a:off x="3036475" y="6880618"/>
            <a:ext cx="609600" cy="1219200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thtrains.com/sites/default/files/images/prod_pics/50-1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3558545" cy="864076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90800" y="3962400"/>
            <a:ext cx="2057400" cy="95410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Roll Up to go faster</a:t>
            </a:r>
          </a:p>
        </p:txBody>
      </p:sp>
      <p:sp>
        <p:nvSpPr>
          <p:cNvPr id="4" name="Down Arrow 3"/>
          <p:cNvSpPr/>
          <p:nvPr/>
        </p:nvSpPr>
        <p:spPr>
          <a:xfrm rot="10800000">
            <a:off x="1905000" y="4038600"/>
            <a:ext cx="609600" cy="914400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thtrains.com/sites/default/files/images/prod_pics/50-1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3558545" cy="864076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667000" y="3962400"/>
            <a:ext cx="2514600" cy="95410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Roll Down to slow down</a:t>
            </a:r>
          </a:p>
        </p:txBody>
      </p:sp>
      <p:sp>
        <p:nvSpPr>
          <p:cNvPr id="4" name="Down Arrow 3"/>
          <p:cNvSpPr/>
          <p:nvPr/>
        </p:nvSpPr>
        <p:spPr>
          <a:xfrm>
            <a:off x="1905000" y="4038600"/>
            <a:ext cx="609600" cy="914400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thtrains.com/sites/default/files/images/prod_pics/50-1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3558545" cy="864076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0" y="3048000"/>
            <a:ext cx="2819400" cy="95410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STOP and change direction</a:t>
            </a:r>
            <a:endParaRPr lang="en-US" sz="2800" b="1" dirty="0"/>
          </a:p>
        </p:txBody>
      </p:sp>
      <p:sp>
        <p:nvSpPr>
          <p:cNvPr id="6" name="Down Arrow 5"/>
          <p:cNvSpPr/>
          <p:nvPr/>
        </p:nvSpPr>
        <p:spPr>
          <a:xfrm rot="2870511">
            <a:off x="3178565" y="3752566"/>
            <a:ext cx="484632" cy="978408"/>
          </a:xfrm>
          <a:prstGeom prst="downArrow">
            <a:avLst>
              <a:gd name="adj1" fmla="val 50000"/>
              <a:gd name="adj2" fmla="val 56289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thtrains.com/sites/default/files/images/prod_pics/50-1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9255" y="381000"/>
            <a:ext cx="3558545" cy="864076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181600" y="2667000"/>
            <a:ext cx="1371600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Whistle</a:t>
            </a:r>
            <a:endParaRPr lang="en-US" sz="2800" b="1" dirty="0"/>
          </a:p>
        </p:txBody>
      </p:sp>
      <p:sp>
        <p:nvSpPr>
          <p:cNvPr id="8" name="Down Arrow 7"/>
          <p:cNvSpPr/>
          <p:nvPr/>
        </p:nvSpPr>
        <p:spPr>
          <a:xfrm rot="3390357">
            <a:off x="4566575" y="2878442"/>
            <a:ext cx="484632" cy="978408"/>
          </a:xfrm>
          <a:prstGeom prst="downArrow">
            <a:avLst>
              <a:gd name="adj1" fmla="val 50000"/>
              <a:gd name="adj2" fmla="val 56289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3400" y="4267200"/>
            <a:ext cx="1371600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Bell</a:t>
            </a:r>
            <a:endParaRPr lang="en-US" sz="2800" b="1" dirty="0"/>
          </a:p>
        </p:txBody>
      </p:sp>
      <p:sp>
        <p:nvSpPr>
          <p:cNvPr id="10" name="Down Arrow 9"/>
          <p:cNvSpPr/>
          <p:nvPr/>
        </p:nvSpPr>
        <p:spPr>
          <a:xfrm rot="14217849">
            <a:off x="1823901" y="3409633"/>
            <a:ext cx="484632" cy="978408"/>
          </a:xfrm>
          <a:prstGeom prst="downArrow">
            <a:avLst>
              <a:gd name="adj1" fmla="val 50000"/>
              <a:gd name="adj2" fmla="val 56289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56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20</cp:revision>
  <dcterms:created xsi:type="dcterms:W3CDTF">2006-08-16T00:00:00Z</dcterms:created>
  <dcterms:modified xsi:type="dcterms:W3CDTF">2013-08-04T15:43:38Z</dcterms:modified>
</cp:coreProperties>
</file>