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8" r:id="rId2"/>
    <p:sldId id="259" r:id="rId3"/>
    <p:sldId id="263" r:id="rId4"/>
    <p:sldId id="260" r:id="rId5"/>
    <p:sldId id="261" r:id="rId6"/>
    <p:sldId id="262" r:id="rId7"/>
  </p:sldIdLst>
  <p:sldSz cx="6858000" cy="9144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1F61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3" d="100"/>
          <a:sy n="63" d="100"/>
        </p:scale>
        <p:origin x="-2610" y="-10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56B704B-02B1-447F-8FC2-C4DA8CA51301}" type="datetimeFigureOut">
              <a:rPr lang="en-US" smtClean="0"/>
              <a:t>8/4/2013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143125" y="685800"/>
            <a:ext cx="25717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438F41-F41B-46C4-9836-B44E32A1AF73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36D5D5-533C-4643-AA36-25BEC6EAE26C}" type="datetime1">
              <a:rPr lang="en-US" smtClean="0"/>
              <a:t>8/4/2013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7E3438-8331-4E9A-B07A-E2E9525E2D1B}" type="datetime1">
              <a:rPr lang="en-US" smtClean="0"/>
              <a:t>8/4/2013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73FF3F-EE76-4229-AFFE-5FA9EED0E234}" type="datetime1">
              <a:rPr lang="en-US" smtClean="0"/>
              <a:t>8/4/2013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B2F401-D644-4681-8A10-69F1B7A0CF6C}" type="datetime1">
              <a:rPr lang="en-US" smtClean="0"/>
              <a:t>8/4/2013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18DA85-9D98-4819-A132-32A192DE74D8}" type="datetime1">
              <a:rPr lang="en-US" smtClean="0"/>
              <a:t>8/4/2013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3CFD99-4DAC-46F3-A654-344D71544969}" type="datetime1">
              <a:rPr lang="en-US" smtClean="0"/>
              <a:t>8/4/2013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9C159-8FD9-4239-BFCA-2EBD455A118C}" type="datetime1">
              <a:rPr lang="en-US" smtClean="0"/>
              <a:t>8/4/2013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F36EED-7687-454A-B2A9-B72BB8F6F0DA}" type="datetime1">
              <a:rPr lang="en-US" smtClean="0"/>
              <a:t>8/4/2013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7C9CB-6144-4E32-9AC5-A1A3165BB1AD}" type="datetime1">
              <a:rPr lang="en-US" smtClean="0"/>
              <a:t>8/4/2013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562348-9F31-4ECF-8FB7-12582F737880}" type="datetime1">
              <a:rPr lang="en-US" smtClean="0"/>
              <a:t>8/4/2013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4313C9-63F3-4F2F-A20E-F76729EB6627}" type="datetime1">
              <a:rPr lang="en-US" smtClean="0"/>
              <a:t>8/4/2013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5FBF81-F88A-4245-86D6-6F12DFDF27A2}" type="datetime1">
              <a:rPr lang="en-US" smtClean="0"/>
              <a:t>8/4/2013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3" name="Picture 3"/>
          <p:cNvPicPr>
            <a:picLocks noChangeAspect="1" noChangeArrowheads="1"/>
          </p:cNvPicPr>
          <p:nvPr/>
        </p:nvPicPr>
        <p:blipFill>
          <a:blip r:embed="rId2" cstate="print"/>
          <a:srcRect l="5016" t="1997" r="4702" b="2143"/>
          <a:stretch>
            <a:fillRect/>
          </a:stretch>
        </p:blipFill>
        <p:spPr bwMode="auto">
          <a:xfrm>
            <a:off x="2057400" y="914400"/>
            <a:ext cx="2743200" cy="7315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1524000" y="304800"/>
            <a:ext cx="3685817" cy="707886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en-US" sz="4000" b="1" dirty="0" smtClean="0"/>
              <a:t>TMCC Controller</a:t>
            </a:r>
            <a:endParaRPr lang="en-US" sz="4000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3" name="Picture 3"/>
          <p:cNvPicPr>
            <a:picLocks noChangeAspect="1" noChangeArrowheads="1"/>
          </p:cNvPicPr>
          <p:nvPr/>
        </p:nvPicPr>
        <p:blipFill>
          <a:blip r:embed="rId2" cstate="print"/>
          <a:srcRect l="5016" t="1997" r="4702" b="2143"/>
          <a:stretch>
            <a:fillRect/>
          </a:stretch>
        </p:blipFill>
        <p:spPr bwMode="auto">
          <a:xfrm>
            <a:off x="762000" y="914400"/>
            <a:ext cx="2743200" cy="7315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4114800" y="2209800"/>
            <a:ext cx="2209800" cy="1631216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b="1" dirty="0" smtClean="0"/>
              <a:t>Start Amtrak</a:t>
            </a:r>
          </a:p>
          <a:p>
            <a:r>
              <a:rPr lang="en-US" sz="2400" dirty="0" smtClean="0"/>
              <a:t>ENG</a:t>
            </a:r>
          </a:p>
          <a:p>
            <a:r>
              <a:rPr lang="en-US" sz="2400" dirty="0" smtClean="0"/>
              <a:t>3</a:t>
            </a:r>
          </a:p>
          <a:p>
            <a:r>
              <a:rPr lang="en-US" sz="2400" dirty="0" smtClean="0"/>
              <a:t>5</a:t>
            </a:r>
          </a:p>
        </p:txBody>
      </p:sp>
      <p:sp>
        <p:nvSpPr>
          <p:cNvPr id="6" name="Down Arrow 5"/>
          <p:cNvSpPr/>
          <p:nvPr/>
        </p:nvSpPr>
        <p:spPr>
          <a:xfrm rot="6822079">
            <a:off x="3407645" y="2157579"/>
            <a:ext cx="429117" cy="899374"/>
          </a:xfrm>
          <a:prstGeom prst="downArrow">
            <a:avLst>
              <a:gd name="adj1" fmla="val 22854"/>
              <a:gd name="adj2" fmla="val 60206"/>
            </a:avLst>
          </a:prstGeom>
          <a:solidFill>
            <a:srgbClr val="31F61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Down Arrow 6"/>
          <p:cNvSpPr/>
          <p:nvPr/>
        </p:nvSpPr>
        <p:spPr>
          <a:xfrm rot="5997431">
            <a:off x="3006772" y="2200249"/>
            <a:ext cx="385254" cy="1771702"/>
          </a:xfrm>
          <a:prstGeom prst="downArrow">
            <a:avLst>
              <a:gd name="adj1" fmla="val 22854"/>
              <a:gd name="adj2" fmla="val 60206"/>
            </a:avLst>
          </a:prstGeom>
          <a:solidFill>
            <a:srgbClr val="31F61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Down Arrow 7"/>
          <p:cNvSpPr/>
          <p:nvPr/>
        </p:nvSpPr>
        <p:spPr>
          <a:xfrm rot="5700410">
            <a:off x="2728744" y="2380371"/>
            <a:ext cx="424000" cy="2241270"/>
          </a:xfrm>
          <a:prstGeom prst="downArrow">
            <a:avLst>
              <a:gd name="adj1" fmla="val 22854"/>
              <a:gd name="adj2" fmla="val 60206"/>
            </a:avLst>
          </a:prstGeom>
          <a:solidFill>
            <a:srgbClr val="31F61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3" name="Picture 3"/>
          <p:cNvPicPr>
            <a:picLocks noChangeAspect="1" noChangeArrowheads="1"/>
          </p:cNvPicPr>
          <p:nvPr/>
        </p:nvPicPr>
        <p:blipFill>
          <a:blip r:embed="rId2" cstate="print"/>
          <a:srcRect l="5016" t="1997" r="4702" b="2143"/>
          <a:stretch>
            <a:fillRect/>
          </a:stretch>
        </p:blipFill>
        <p:spPr bwMode="auto">
          <a:xfrm>
            <a:off x="762000" y="914400"/>
            <a:ext cx="2743200" cy="7315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Circular Arrow 3"/>
          <p:cNvSpPr/>
          <p:nvPr/>
        </p:nvSpPr>
        <p:spPr>
          <a:xfrm>
            <a:off x="990600" y="5257800"/>
            <a:ext cx="2362200" cy="2057400"/>
          </a:xfrm>
          <a:prstGeom prst="circularArrow">
            <a:avLst>
              <a:gd name="adj1" fmla="val 7619"/>
              <a:gd name="adj2" fmla="val 1142319"/>
              <a:gd name="adj3" fmla="val 20787603"/>
              <a:gd name="adj4" fmla="val 10800000"/>
              <a:gd name="adj5" fmla="val 11657"/>
            </a:avLst>
          </a:prstGeom>
          <a:solidFill>
            <a:srgbClr val="31F61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505200" y="5715000"/>
            <a:ext cx="2819400" cy="954107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b="1" dirty="0" smtClean="0"/>
              <a:t>Turn This Way To Go Faster</a:t>
            </a:r>
            <a:endParaRPr lang="en-US" sz="2800" b="1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3" name="Picture 3"/>
          <p:cNvPicPr>
            <a:picLocks noChangeAspect="1" noChangeArrowheads="1"/>
          </p:cNvPicPr>
          <p:nvPr/>
        </p:nvPicPr>
        <p:blipFill>
          <a:blip r:embed="rId2" cstate="print"/>
          <a:srcRect l="5016" t="1997" r="4702" b="2143"/>
          <a:stretch>
            <a:fillRect/>
          </a:stretch>
        </p:blipFill>
        <p:spPr bwMode="auto">
          <a:xfrm>
            <a:off x="762000" y="914400"/>
            <a:ext cx="2743200" cy="7315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Circular Arrow 3"/>
          <p:cNvSpPr/>
          <p:nvPr/>
        </p:nvSpPr>
        <p:spPr>
          <a:xfrm flipH="1">
            <a:off x="990600" y="5257800"/>
            <a:ext cx="2362200" cy="2057400"/>
          </a:xfrm>
          <a:prstGeom prst="circularArrow">
            <a:avLst>
              <a:gd name="adj1" fmla="val 7619"/>
              <a:gd name="adj2" fmla="val 1142319"/>
              <a:gd name="adj3" fmla="val 20787603"/>
              <a:gd name="adj4" fmla="val 10800000"/>
              <a:gd name="adj5" fmla="val 11657"/>
            </a:avLst>
          </a:prstGeom>
          <a:solidFill>
            <a:srgbClr val="31F61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505200" y="5715000"/>
            <a:ext cx="2819400" cy="954107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b="1" dirty="0" smtClean="0"/>
              <a:t>Turn This Way To Slow Down</a:t>
            </a:r>
            <a:endParaRPr lang="en-US" sz="2800" b="1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3" name="Picture 3"/>
          <p:cNvPicPr>
            <a:picLocks noChangeAspect="1" noChangeArrowheads="1"/>
          </p:cNvPicPr>
          <p:nvPr/>
        </p:nvPicPr>
        <p:blipFill>
          <a:blip r:embed="rId2" cstate="print"/>
          <a:srcRect l="5016" t="1997" r="4702" b="2143"/>
          <a:stretch>
            <a:fillRect/>
          </a:stretch>
        </p:blipFill>
        <p:spPr bwMode="auto">
          <a:xfrm>
            <a:off x="762000" y="914400"/>
            <a:ext cx="2743200" cy="7315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3810000" y="2667000"/>
            <a:ext cx="2819400" cy="954107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b="1" dirty="0" smtClean="0"/>
              <a:t>STOP and change direction</a:t>
            </a:r>
            <a:endParaRPr lang="en-US" sz="2800" b="1" dirty="0"/>
          </a:p>
        </p:txBody>
      </p:sp>
      <p:sp>
        <p:nvSpPr>
          <p:cNvPr id="6" name="Down Arrow 5"/>
          <p:cNvSpPr/>
          <p:nvPr/>
        </p:nvSpPr>
        <p:spPr>
          <a:xfrm rot="2870511">
            <a:off x="3330965" y="3523966"/>
            <a:ext cx="484632" cy="978408"/>
          </a:xfrm>
          <a:prstGeom prst="downArrow">
            <a:avLst>
              <a:gd name="adj1" fmla="val 50000"/>
              <a:gd name="adj2" fmla="val 56289"/>
            </a:avLst>
          </a:prstGeom>
          <a:solidFill>
            <a:srgbClr val="31F61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3" name="Picture 3"/>
          <p:cNvPicPr>
            <a:picLocks noChangeAspect="1" noChangeArrowheads="1"/>
          </p:cNvPicPr>
          <p:nvPr/>
        </p:nvPicPr>
        <p:blipFill>
          <a:blip r:embed="rId2" cstate="print"/>
          <a:srcRect l="5016" t="1997" r="4702" b="2143"/>
          <a:stretch>
            <a:fillRect/>
          </a:stretch>
        </p:blipFill>
        <p:spPr bwMode="auto">
          <a:xfrm>
            <a:off x="762000" y="914400"/>
            <a:ext cx="2743200" cy="7315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4191000" y="2209800"/>
            <a:ext cx="1371600" cy="523220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/>
              <a:t>Whistle</a:t>
            </a:r>
            <a:endParaRPr lang="en-US" sz="2800" b="1" dirty="0"/>
          </a:p>
        </p:txBody>
      </p:sp>
      <p:sp>
        <p:nvSpPr>
          <p:cNvPr id="6" name="Down Arrow 5"/>
          <p:cNvSpPr/>
          <p:nvPr/>
        </p:nvSpPr>
        <p:spPr>
          <a:xfrm rot="4148573">
            <a:off x="3425305" y="2426009"/>
            <a:ext cx="484632" cy="978408"/>
          </a:xfrm>
          <a:prstGeom prst="downArrow">
            <a:avLst>
              <a:gd name="adj1" fmla="val 50000"/>
              <a:gd name="adj2" fmla="val 56289"/>
            </a:avLst>
          </a:prstGeom>
          <a:solidFill>
            <a:srgbClr val="31F61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4267200" y="3810000"/>
            <a:ext cx="1371600" cy="523220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/>
              <a:t>Bell</a:t>
            </a:r>
            <a:endParaRPr lang="en-US" sz="2800" b="1" dirty="0"/>
          </a:p>
        </p:txBody>
      </p:sp>
      <p:sp>
        <p:nvSpPr>
          <p:cNvPr id="8" name="Down Arrow 7"/>
          <p:cNvSpPr/>
          <p:nvPr/>
        </p:nvSpPr>
        <p:spPr>
          <a:xfrm rot="6713620">
            <a:off x="3349961" y="3347053"/>
            <a:ext cx="484632" cy="978408"/>
          </a:xfrm>
          <a:prstGeom prst="downArrow">
            <a:avLst>
              <a:gd name="adj1" fmla="val 50000"/>
              <a:gd name="adj2" fmla="val 56289"/>
            </a:avLst>
          </a:prstGeom>
          <a:solidFill>
            <a:srgbClr val="31F61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</TotalTime>
  <Words>31</Words>
  <Application>Microsoft Office PowerPoint</Application>
  <PresentationFormat>On-screen Show (4:3)</PresentationFormat>
  <Paragraphs>16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Slide 1</vt:lpstr>
      <vt:lpstr>Slide 2</vt:lpstr>
      <vt:lpstr>Slide 3</vt:lpstr>
      <vt:lpstr>Slide 4</vt:lpstr>
      <vt:lpstr>Slide 5</vt:lpstr>
      <vt:lpstr>Slide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David</dc:creator>
  <cp:lastModifiedBy>David</cp:lastModifiedBy>
  <cp:revision>8</cp:revision>
  <dcterms:created xsi:type="dcterms:W3CDTF">2006-08-16T00:00:00Z</dcterms:created>
  <dcterms:modified xsi:type="dcterms:W3CDTF">2013-08-04T15:43:51Z</dcterms:modified>
</cp:coreProperties>
</file>